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4DC-173A-4E5B-8CEE-BD4941965433}" type="datetimeFigureOut">
              <a:rPr lang="sl-SI" smtClean="0"/>
              <a:t>22. 01. 2018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5FEC-F03F-4498-A705-A3A919B823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9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24DC-173A-4E5B-8CEE-BD4941965433}" type="datetimeFigureOut">
              <a:rPr lang="sl-SI" smtClean="0"/>
              <a:t>22. 01. 2018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5FEC-F03F-4498-A705-A3A919B8239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74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88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6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9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1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7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8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18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10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4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0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4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14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4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5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5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1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3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2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2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24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Širokozaslonsko</PresentationFormat>
  <Paragraphs>0</Paragraphs>
  <Slides>24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Marko Sladojevic</dc:creator>
  <cp:lastModifiedBy>Marko Sladojevic</cp:lastModifiedBy>
  <cp:revision>1</cp:revision>
  <dcterms:created xsi:type="dcterms:W3CDTF">2018-01-22T08:30:41Z</dcterms:created>
  <dcterms:modified xsi:type="dcterms:W3CDTF">2018-01-22T08:30:41Z</dcterms:modified>
</cp:coreProperties>
</file>